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78" r:id="rId11"/>
    <p:sldId id="264" r:id="rId12"/>
    <p:sldId id="267" r:id="rId13"/>
    <p:sldId id="265" r:id="rId14"/>
    <p:sldId id="276" r:id="rId15"/>
    <p:sldId id="275" r:id="rId16"/>
    <p:sldId id="268" r:id="rId17"/>
    <p:sldId id="271" r:id="rId18"/>
    <p:sldId id="272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842B-FFB0-4B39-AB22-F9EACBCF63F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8261-FEDC-481E-AD3E-BDD84544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ও তথ্য ছক দেখিয়ে পাঠ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ঘোষ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ণা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হবে। আজকের পাঠের বিষয় উপাত্ত ও তথ্য।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অন্যের সাহায্য ছাড়াই বাড়ির কাজ করে পরবর্তী ক্লাসে শিক্ষকক জমে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m.gov.bd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1981200"/>
            <a:ext cx="3090863" cy="231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81200"/>
            <a:ext cx="4186704" cy="2315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49183" y="554182"/>
            <a:ext cx="283603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582180"/>
            <a:ext cx="5181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8" y="1219200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982" y="25908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বিকাশের জন্য তথ্য অধিকার কী ভূমিকা পালন করে।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045" y="457200"/>
            <a:ext cx="5375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তথ্য অধিকার আইনে তথ্য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9"/>
          <a:stretch/>
        </p:blipFill>
        <p:spPr>
          <a:xfrm>
            <a:off x="398317" y="990600"/>
            <a:ext cx="8153401" cy="2638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3886200"/>
            <a:ext cx="33528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881890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ভিডিও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6" y="457200"/>
            <a:ext cx="56388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তথ্য অধিকার আইনে তথ্য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" y="1524000"/>
            <a:ext cx="7162800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26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91366"/>
            <a:ext cx="696883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পরীক্ষায় কী প্রশ্ন আসবে তা জানাটা কারো অধিকার নয়।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0" y="1295400"/>
            <a:ext cx="6990826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9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6" y="896165"/>
            <a:ext cx="8377754" cy="4971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246" y="533400"/>
            <a:ext cx="30437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http://www.infocom.gov.bd/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4109" y="838200"/>
            <a:ext cx="5998263" cy="2232563"/>
            <a:chOff x="2376711" y="76200"/>
            <a:chExt cx="6699319" cy="2625437"/>
          </a:xfrm>
        </p:grpSpPr>
        <p:sp>
          <p:nvSpPr>
            <p:cNvPr id="5" name="TextBox 4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4619" y="3790807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তথ্য আইন বাস্তবায়নের জন্য তথ্য কমিশনের দায়িত্ব বিশ্লেষণ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মূল্যায়ন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বাংলাদেশে কত সাল থেকে তথ্য আইন বলবৎ রয়েছে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</a:t>
            </a: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www.infocom.gov.bd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কিসের ওয়েব সাইট? </a:t>
            </a: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1336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২০০৭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২০০৬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331235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 প্রযুক্তির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4644945"/>
            <a:ext cx="437457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শিক্ষামূলক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3966195"/>
            <a:ext cx="4800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কমিশন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5286315"/>
            <a:ext cx="2583873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বিনোদন</a:t>
            </a: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982205" y="21658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3848459" y="410396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172200" y="22210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889417" y="338240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09261" y="47419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052061" y="536251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151" y="65703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রাষ্ট্রীয় কার্যাবলির সংগে সম্পৃক্ত এবং জনগণের জন্য </a:t>
            </a:r>
          </a:p>
          <a:p>
            <a:pPr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   গুরুত্বপূর্ণ তথ্য জানার অধিকারকে কী বলে?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তথ্য অধিকার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1004" y="1752600"/>
            <a:ext cx="3411396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শিক্ষা অধিকার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286000"/>
            <a:ext cx="3352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চুক্তি অধিকারর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799" y="2362200"/>
            <a:ext cx="27674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উপাত্ত অধিকার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5505" y="4826308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৮৩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505" y="54864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৯৩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5578401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৭৯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4786747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৮০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7543800" y="2324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7620000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33800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791200" y="490250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867400" y="56546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5550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2438400" y="480752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2972090"/>
            <a:ext cx="8492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৪.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২০১৩ সাল পর্যন্ত বিশ্বের কয়টি দেশে এই জাতীয়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তথ্য জানাকে আইনি অধিকার হিসেবে স্বীকৃতি দেওয়া   </a:t>
            </a:r>
          </a:p>
          <a:p>
            <a:pPr marL="457200" lvl="0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    হয়েছে? </a:t>
            </a:r>
            <a:endParaRPr lang="bn-BD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78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“তথ্য অধিকার আইন আইন দ্বারা সকল তথ্য প্রকাশই বাধ্যতামূলক নয়।” বুঝিয়ে লেখ।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73" y="1447800"/>
            <a:ext cx="3886200" cy="47095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62200" y="393555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5105400"/>
            <a:ext cx="5105400" cy="1143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59872"/>
            <a:ext cx="5794291" cy="38657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3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২১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ভেড়ামারা,কুষ্টিয়া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34193"/>
            <a:ext cx="1307868" cy="16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ও তথ্য অধিকার আইন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2841"/>
            <a:ext cx="4217939" cy="28119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47800" y="4305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অধিকার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71276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124200"/>
            <a:ext cx="3749524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9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48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24000"/>
            <a:ext cx="838200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ধারণা বর্ণনা করতে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বাংলাদেশের তথ্য অধিকার আইন বর্ণনা করতে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 প্রয়োজনীয়তা বর্ণনা করতে  </a:t>
            </a:r>
          </a:p>
          <a:p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পারবে।</a:t>
            </a:r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10159" y="2971801"/>
            <a:ext cx="8915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63537"/>
              </p:ext>
            </p:extLst>
          </p:nvPr>
        </p:nvGraphicFramePr>
        <p:xfrm>
          <a:off x="4127500" y="1337672"/>
          <a:ext cx="4699000" cy="331446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016000"/>
                <a:gridCol w="1079500"/>
                <a:gridCol w="1428750"/>
                <a:gridCol w="1174750"/>
              </a:tblGrid>
              <a:tr h="100191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191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বাবু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1910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পপি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674757"/>
            <a:ext cx="3711158" cy="4292263"/>
            <a:chOff x="439717" y="533400"/>
            <a:chExt cx="4453389" cy="4292263"/>
          </a:xfrm>
        </p:grpSpPr>
        <p:sp>
          <p:nvSpPr>
            <p:cNvPr id="5" name="Rectangle 4"/>
            <p:cNvSpPr/>
            <p:nvPr/>
          </p:nvSpPr>
          <p:spPr>
            <a:xfrm rot="19860523">
              <a:off x="2927480" y="1540132"/>
              <a:ext cx="126034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9635376">
              <a:off x="439717" y="827119"/>
              <a:ext cx="131035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268517">
              <a:off x="3421163" y="772375"/>
              <a:ext cx="147194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75446" y="533400"/>
              <a:ext cx="155465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91981" y="1194137"/>
              <a:ext cx="102181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521171">
              <a:off x="571511" y="2086338"/>
              <a:ext cx="123918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830155">
              <a:off x="2996626" y="2585728"/>
              <a:ext cx="138345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পপি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0008" y="2971800"/>
              <a:ext cx="128150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254759">
              <a:off x="489138" y="3810000"/>
              <a:ext cx="14854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en-US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20643937">
              <a:off x="1842900" y="2086055"/>
              <a:ext cx="112184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60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৯ম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20659762">
              <a:off x="2287976" y="3667544"/>
              <a:ext cx="225677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800" dirty="0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800" dirty="0" err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6224" y="5229990"/>
            <a:ext cx="126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উপাত্ত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503394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9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1"/>
            <a:ext cx="7086600" cy="2082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753640" cy="4674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039078"/>
            <a:ext cx="5562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কুষ্টিয়া জেলা প্রশাসকের অফিসের তথ্য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35"/>
          <a:stretch/>
        </p:blipFill>
        <p:spPr>
          <a:xfrm>
            <a:off x="2007560" y="1179730"/>
            <a:ext cx="5495107" cy="4001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578318"/>
            <a:ext cx="61722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রাষ্ট্রীয় কার্যাবলির সংগে সম্পৃক্ত এবং জনগণের জন্য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গুরুত্বপূর্ণ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জানার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অধিকার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915" y="533400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15000"/>
            <a:ext cx="7315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 ২০০৯ সাল থেকে তথ্য অধিকার আইন বলবৎ রয়েছে।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1" r="11051"/>
          <a:stretch/>
        </p:blipFill>
        <p:spPr>
          <a:xfrm>
            <a:off x="1870364" y="1295400"/>
            <a:ext cx="5652654" cy="4150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559915" y="533400"/>
            <a:ext cx="239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তথ্য অধিকার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4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576</Words>
  <Application>Microsoft Office PowerPoint</Application>
  <PresentationFormat>On-screen Show (4:3)</PresentationFormat>
  <Paragraphs>126</Paragraphs>
  <Slides>21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103</cp:revision>
  <dcterms:created xsi:type="dcterms:W3CDTF">2015-11-09T00:33:07Z</dcterms:created>
  <dcterms:modified xsi:type="dcterms:W3CDTF">2016-08-10T06:12:50Z</dcterms:modified>
</cp:coreProperties>
</file>